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0" r:id="rId2"/>
    <p:sldId id="291" r:id="rId3"/>
    <p:sldId id="292" r:id="rId4"/>
    <p:sldId id="293" r:id="rId5"/>
    <p:sldId id="294" r:id="rId6"/>
    <p:sldId id="312" r:id="rId7"/>
    <p:sldId id="296" r:id="rId8"/>
    <p:sldId id="314" r:id="rId9"/>
    <p:sldId id="315" r:id="rId10"/>
    <p:sldId id="299" r:id="rId11"/>
    <p:sldId id="300" r:id="rId12"/>
    <p:sldId id="316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3B"/>
    <a:srgbClr val="18453B"/>
    <a:srgbClr val="A5B6AE"/>
    <a:srgbClr val="004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45" autoAdjust="0"/>
  </p:normalViewPr>
  <p:slideViewPr>
    <p:cSldViewPr>
      <p:cViewPr varScale="1">
        <p:scale>
          <a:sx n="108" d="100"/>
          <a:sy n="108" d="100"/>
        </p:scale>
        <p:origin x="60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77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1971" y="3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ader Placeholder 1"/>
          <p:cNvSpPr>
            <a:spLocks noGrp="1"/>
          </p:cNvSpPr>
          <p:nvPr>
            <p:ph type="hdr" sz="quarter"/>
          </p:nvPr>
        </p:nvSpPr>
        <p:spPr>
          <a:xfrm>
            <a:off x="762000" y="0"/>
            <a:ext cx="2462149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r>
              <a:rPr lang="en-US" sz="1100" dirty="0"/>
              <a:t>Team [Team Name]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576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r>
              <a:rPr lang="en-US" sz="1100" dirty="0"/>
              <a:t>&lt;&lt;</a:t>
            </a:r>
            <a:r>
              <a:rPr lang="en-US" sz="1100" dirty="0" err="1"/>
              <a:t>PresentationName</a:t>
            </a:r>
            <a:r>
              <a:rPr lang="en-US" sz="1100" dirty="0"/>
              <a:t>&gt;  Presentation </a:t>
            </a:r>
          </a:p>
          <a:p>
            <a:r>
              <a:rPr lang="en-US" sz="1100" dirty="0"/>
              <a:t>[Project Title]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573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100" dirty="0"/>
              <a:t>The Capstone Experience</a:t>
            </a:r>
          </a:p>
          <a:p>
            <a:r>
              <a:rPr lang="en-US" sz="1100" dirty="0"/>
              <a:t>Computer Science and Engineering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236025" y="8686800"/>
            <a:ext cx="41148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BC063519-4DA7-4D19-AE44-3089EA69C7DF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11" name="Picture 2" descr="D:\Users\wrd\Documents\CSE498\archive\logo\capstone\png\green-gre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0" y="11875"/>
            <a:ext cx="725805" cy="4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657600" y="8686800"/>
            <a:ext cx="2971800" cy="4572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r"/>
            <a:r>
              <a:rPr lang="en-US" sz="1100" dirty="0"/>
              <a:t>Michigan State University</a:t>
            </a:r>
          </a:p>
          <a:p>
            <a:pPr algn="r"/>
            <a:r>
              <a:rPr lang="en-US" sz="1100" dirty="0"/>
              <a:t>East Lansing, Michigan 48824</a:t>
            </a:r>
          </a:p>
        </p:txBody>
      </p:sp>
    </p:spTree>
    <p:extLst>
      <p:ext uri="{BB962C8B-B14F-4D97-AF65-F5344CB8AC3E}">
        <p14:creationId xmlns:p14="http://schemas.microsoft.com/office/powerpoint/2010/main" val="19579445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Team [Team Name]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&lt;&lt;</a:t>
            </a:r>
            <a:r>
              <a:rPr lang="en-US" dirty="0" err="1"/>
              <a:t>PresentationName</a:t>
            </a:r>
            <a:r>
              <a:rPr lang="en-US"/>
              <a:t>&gt;&gt; Presentation [Project Title]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The Capstone ExperienceComputer Science and Engineering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53F06-FDAB-4A00-BB98-A74B7A151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6074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0484" name="Header Placeholder 3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Team [Team Name]</a:t>
            </a:r>
          </a:p>
        </p:txBody>
      </p:sp>
      <p:sp>
        <p:nvSpPr>
          <p:cNvPr id="20485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Beta Presentation [Project Title]</a:t>
            </a:r>
          </a:p>
        </p:txBody>
      </p:sp>
      <p:sp>
        <p:nvSpPr>
          <p:cNvPr id="20486" name="Footer Placeholder 5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The Capstone ExperienceComputer Science and Engineering</a:t>
            </a:r>
          </a:p>
        </p:txBody>
      </p:sp>
      <p:sp>
        <p:nvSpPr>
          <p:cNvPr id="20487" name="Slide Number Placeholder 6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E4291C-C80D-40F5-9C40-6A7042A9E00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24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D8F24C-0991-4625-9FDD-BC12DF69D1C4}" type="slidenum">
              <a:rPr lang="en-US" sz="1300"/>
              <a:pPr eaLnBrk="1" hangingPunct="1"/>
              <a:t>21</a:t>
            </a:fld>
            <a:endParaRPr lang="en-US" sz="130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97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D8F24C-0991-4625-9FDD-BC12DF69D1C4}" type="slidenum">
              <a:rPr lang="en-US" sz="1300"/>
              <a:pPr eaLnBrk="1" hangingPunct="1"/>
              <a:t>22</a:t>
            </a:fld>
            <a:endParaRPr lang="en-US" sz="130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79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378560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811026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243491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675957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The Capstone Experience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378560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811026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243491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675957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Capstone Overview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378560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811026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243491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675957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Department of Computer Science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378560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811026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243491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675957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F811CE-CD7E-4D81-9BCF-E58182075133}" type="slidenum">
              <a:rPr lang="en-US" sz="1300"/>
              <a:pPr eaLnBrk="1" hangingPunct="1"/>
              <a:t>3</a:t>
            </a:fld>
            <a:endParaRPr lang="en-US" sz="1300"/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90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B8FAB-88DE-433B-8C16-378C226CECEE}" type="slidenum">
              <a:rPr lang="en-US" sz="1300"/>
              <a:pPr eaLnBrk="1" hangingPunct="1"/>
              <a:t>10</a:t>
            </a:fld>
            <a:endParaRPr lang="en-US" sz="130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53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Plan iSupport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2DD4A9-DFDC-4A71-B544-BFB640AA5CC7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Capstone Experience Computer Science and Engineering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Team Sparrow</a:t>
            </a:r>
          </a:p>
        </p:txBody>
      </p:sp>
    </p:spTree>
    <p:extLst>
      <p:ext uri="{BB962C8B-B14F-4D97-AF65-F5344CB8AC3E}">
        <p14:creationId xmlns:p14="http://schemas.microsoft.com/office/powerpoint/2010/main" val="2553286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B8FAB-88DE-433B-8C16-378C226CECEE}" type="slidenum">
              <a:rPr lang="en-US" sz="1300"/>
              <a:pPr eaLnBrk="1" hangingPunct="1"/>
              <a:t>14</a:t>
            </a:fld>
            <a:endParaRPr lang="en-US" sz="130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56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B8FAB-88DE-433B-8C16-378C226CECEE}" type="slidenum">
              <a:rPr lang="en-US" sz="1300"/>
              <a:pPr eaLnBrk="1" hangingPunct="1"/>
              <a:t>15</a:t>
            </a:fld>
            <a:endParaRPr lang="en-US" sz="130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78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B8FAB-88DE-433B-8C16-378C226CECEE}" type="slidenum">
              <a:rPr lang="en-US" sz="1300"/>
              <a:pPr eaLnBrk="1" hangingPunct="1"/>
              <a:t>16</a:t>
            </a:fld>
            <a:endParaRPr lang="en-US" sz="130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24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B8FAB-88DE-433B-8C16-378C226CECEE}" type="slidenum">
              <a:rPr lang="en-US" sz="1300"/>
              <a:pPr eaLnBrk="1" hangingPunct="1"/>
              <a:t>17</a:t>
            </a:fld>
            <a:endParaRPr lang="en-US" sz="130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79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8E47AE-915C-401E-A2FD-EF1EB5C9DCAA}" type="slidenum">
              <a:rPr lang="en-US" sz="1300"/>
              <a:pPr eaLnBrk="1" hangingPunct="1"/>
              <a:t>20</a:t>
            </a:fld>
            <a:endParaRPr lang="en-US" sz="1300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5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pstone.cse.msu.edu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apstone.cse.msu.edu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668" y="1676400"/>
            <a:ext cx="7772400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2268" y="5867400"/>
            <a:ext cx="6400800" cy="854074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Team [Team Name] &lt;&lt;</a:t>
            </a:r>
            <a:r>
              <a:rPr lang="en-US" dirty="0" err="1"/>
              <a:t>PresentationName</a:t>
            </a:r>
            <a:r>
              <a:rPr lang="en-US" dirty="0"/>
              <a:t>&gt;&gt;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718" y="895350"/>
            <a:ext cx="3308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 userDrawn="1"/>
        </p:nvGrpSpPr>
        <p:grpSpPr>
          <a:xfrm>
            <a:off x="76200" y="5399049"/>
            <a:ext cx="1618345" cy="1409337"/>
            <a:chOff x="76200" y="5399049"/>
            <a:chExt cx="1618345" cy="1409337"/>
          </a:xfrm>
        </p:grpSpPr>
        <p:pic>
          <p:nvPicPr>
            <p:cNvPr id="9" name="Picture 9" descr="D:\Users\wrd\Documents\CSE498\archive\logo\capstone-logo-green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5399049"/>
              <a:ext cx="1618345" cy="1028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93210" y="6376586"/>
              <a:ext cx="1584325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100" i="1" dirty="0"/>
                <a:t>From Students…</a:t>
              </a:r>
            </a:p>
            <a:p>
              <a:pPr algn="r" eaLnBrk="1" hangingPunct="1">
                <a:defRPr/>
              </a:pPr>
              <a:r>
                <a:rPr lang="en-US" sz="1100" i="1" dirty="0"/>
                <a:t>…to Professionals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3977268" y="3225225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rgbClr val="18453B"/>
                </a:solidFill>
              </a:rPr>
              <a:t>The Capstone</a:t>
            </a:r>
            <a:r>
              <a:rPr lang="en-US" sz="3200" baseline="0" dirty="0">
                <a:solidFill>
                  <a:srgbClr val="18453B"/>
                </a:solidFill>
              </a:rPr>
              <a:t> Experience</a:t>
            </a:r>
            <a:endParaRPr lang="en-US" sz="3200" dirty="0">
              <a:solidFill>
                <a:srgbClr val="18453B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30188" indent="-230188">
              <a:defRPr/>
            </a:lvl1pPr>
            <a:lvl2pPr marL="461963" indent="-231775">
              <a:buFont typeface="Wingdings" pitchFamily="2" charset="2"/>
              <a:buChar char="§"/>
              <a:defRPr/>
            </a:lvl2pPr>
            <a:lvl3pPr marL="684213" indent="-222250">
              <a:buFont typeface="Courier New" pitchFamily="49" charset="0"/>
              <a:buChar char="o"/>
              <a:defRPr/>
            </a:lvl3pPr>
            <a:lvl4pPr marL="914400" indent="-230188">
              <a:defRPr/>
            </a:lvl4pPr>
            <a:lvl5pPr marL="1144588" indent="-230188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/>
              <a:t>The Capstone Experience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92875"/>
            <a:ext cx="4419600" cy="365125"/>
          </a:xfrm>
        </p:spPr>
        <p:txBody>
          <a:bodyPr/>
          <a:lstStyle/>
          <a:p>
            <a:r>
              <a:rPr lang="en-US" dirty="0"/>
              <a:t>Team [Team Name] &lt;&lt;</a:t>
            </a:r>
            <a:r>
              <a:rPr lang="en-US" dirty="0" err="1"/>
              <a:t>PresentationName</a:t>
            </a:r>
            <a:r>
              <a:rPr lang="en-US" dirty="0"/>
              <a:t>&gt;&gt;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oje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34950" indent="-234950">
              <a:defRPr sz="1800"/>
            </a:lvl1pPr>
            <a:lvl2pPr marL="457200" indent="-234950">
              <a:buFont typeface="Wingdings" pitchFamily="2" charset="2"/>
              <a:buChar char="§"/>
              <a:defRPr sz="1500"/>
            </a:lvl2pPr>
            <a:lvl3pPr marL="568325" indent="-112713">
              <a:buFont typeface="Courier New" pitchFamily="49" charset="0"/>
              <a:buChar char="o"/>
              <a:defRPr sz="1200"/>
            </a:lvl3pPr>
            <a:lvl4pPr marL="747713" indent="-166688">
              <a:defRPr sz="1050"/>
            </a:lvl4pPr>
            <a:lvl5pPr marL="914400" indent="-112713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/>
              <a:t>The Capstone Experience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92875"/>
            <a:ext cx="4419600" cy="365125"/>
          </a:xfrm>
        </p:spPr>
        <p:txBody>
          <a:bodyPr/>
          <a:lstStyle/>
          <a:p>
            <a:r>
              <a:rPr lang="en-US" dirty="0"/>
              <a:t>Team [Team Name] &lt;&lt;</a:t>
            </a:r>
            <a:r>
              <a:rPr lang="en-US" dirty="0" err="1"/>
              <a:t>PresentationName</a:t>
            </a:r>
            <a:r>
              <a:rPr lang="en-US" dirty="0"/>
              <a:t>&gt;&gt;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3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/>
          <a:lstStyle>
            <a:lvl1pPr marL="230188" indent="-230188">
              <a:defRPr sz="2800"/>
            </a:lvl1pPr>
            <a:lvl2pPr marL="461963" indent="-231775">
              <a:buFont typeface="Wingdings" pitchFamily="2" charset="2"/>
              <a:buChar char="§"/>
              <a:defRPr sz="2400"/>
            </a:lvl2pPr>
            <a:lvl3pPr marL="684213" indent="-222250">
              <a:buFont typeface="Courier New" pitchFamily="49" charset="0"/>
              <a:buChar char="o"/>
              <a:defRPr sz="2000"/>
            </a:lvl3pPr>
            <a:lvl4pPr marL="914400" indent="-230188">
              <a:defRPr sz="1800"/>
            </a:lvl4pPr>
            <a:lvl5pPr marL="1144588" indent="-23018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6800"/>
          </a:xfrm>
        </p:spPr>
        <p:txBody>
          <a:bodyPr/>
          <a:lstStyle>
            <a:lvl1pPr marL="342900" indent="-342900"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1775">
              <a:buFont typeface="Wingdings" pitchFamily="2" charset="2"/>
              <a:buChar char="§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22250">
              <a:buFont typeface="Courier New" pitchFamily="49" charset="0"/>
              <a:buChar char="o"/>
              <a:defRPr sz="2000"/>
            </a:lvl3pPr>
            <a:lvl4pPr marL="914400" indent="-230188">
              <a:defRPr sz="1800"/>
            </a:lvl4pPr>
            <a:lvl5pPr marL="1144588" indent="-23018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lvl="0" indent="-2301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Team [Team Name] &lt;&lt;</a:t>
            </a:r>
            <a:r>
              <a:rPr lang="en-US" dirty="0" err="1"/>
              <a:t>PresentationName</a:t>
            </a:r>
            <a:r>
              <a:rPr lang="en-US" dirty="0"/>
              <a:t>&gt;&gt;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02125"/>
          </a:xfrm>
        </p:spPr>
        <p:txBody>
          <a:bodyPr/>
          <a:lstStyle>
            <a:lvl1pPr marL="230188" indent="-230188">
              <a:defRPr sz="2400"/>
            </a:lvl1pPr>
            <a:lvl2pPr marL="461963" indent="-231775">
              <a:buFont typeface="Wingdings" pitchFamily="2" charset="2"/>
              <a:buChar char="§"/>
              <a:defRPr sz="2000"/>
            </a:lvl2pPr>
            <a:lvl3pPr marL="684213" indent="-222250">
              <a:buFont typeface="Courier New" pitchFamily="49" charset="0"/>
              <a:buChar char="o"/>
              <a:defRPr sz="1800"/>
            </a:lvl3pPr>
            <a:lvl4pPr marL="914400" indent="-230188">
              <a:defRPr sz="1600"/>
            </a:lvl4pPr>
            <a:lvl5pPr marL="1144588" indent="-230188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02125"/>
          </a:xfrm>
        </p:spPr>
        <p:txBody>
          <a:bodyPr/>
          <a:lstStyle>
            <a:lvl1pPr marL="230188" indent="-230188">
              <a:defRPr sz="2400"/>
            </a:lvl1pPr>
            <a:lvl2pPr marL="461963" indent="-231775">
              <a:buFont typeface="Wingdings" pitchFamily="2" charset="2"/>
              <a:buChar char="§"/>
              <a:defRPr sz="2000"/>
            </a:lvl2pPr>
            <a:lvl3pPr marL="684213" indent="-222250">
              <a:buFont typeface="Courier New" pitchFamily="49" charset="0"/>
              <a:buChar char="o"/>
              <a:defRPr sz="1800"/>
            </a:lvl3pPr>
            <a:lvl4pPr marL="914400" indent="-230188">
              <a:defRPr sz="1600"/>
            </a:lvl4pPr>
            <a:lvl5pPr marL="1144588" indent="-230188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Team [Team Name] &lt;&lt;</a:t>
            </a:r>
            <a:r>
              <a:rPr lang="en-US" dirty="0" err="1"/>
              <a:t>PresentationName</a:t>
            </a:r>
            <a:r>
              <a:rPr lang="en-US" dirty="0"/>
              <a:t>&gt;&gt;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The Capstone Experience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800" y="6492875"/>
            <a:ext cx="4419600" cy="365125"/>
          </a:xfrm>
        </p:spPr>
        <p:txBody>
          <a:bodyPr/>
          <a:lstStyle/>
          <a:p>
            <a:r>
              <a:rPr lang="en-US" dirty="0"/>
              <a:t>Team [Team Name] &lt;&lt;</a:t>
            </a:r>
            <a:r>
              <a:rPr lang="en-US" dirty="0" err="1"/>
              <a:t>PresentationName</a:t>
            </a:r>
            <a:r>
              <a:rPr lang="en-US" dirty="0"/>
              <a:t>&gt;&gt;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Team [Team Name] &lt;&lt;</a:t>
            </a:r>
            <a:r>
              <a:rPr lang="en-US" dirty="0" err="1"/>
              <a:t>PresentationName</a:t>
            </a:r>
            <a:r>
              <a:rPr lang="en-US" dirty="0"/>
              <a:t>&gt;&gt;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b 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2133600"/>
          </a:xfrm>
        </p:spPr>
        <p:txBody>
          <a:bodyPr>
            <a:noAutofit/>
          </a:bodyPr>
          <a:lstStyle>
            <a:lvl1pPr>
              <a:defRPr sz="7200">
                <a:solidFill>
                  <a:srgbClr val="18453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9" descr="D:\Users\wrd\Documents\CSE498\archive\logo\capstone-logo-gree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55" y="5943600"/>
            <a:ext cx="1237345" cy="78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457200" y="3429000"/>
            <a:ext cx="8686800" cy="152400"/>
          </a:xfrm>
          <a:prstGeom prst="rect">
            <a:avLst/>
          </a:prstGeom>
          <a:solidFill>
            <a:srgbClr val="184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3429000"/>
            <a:ext cx="411480" cy="152400"/>
          </a:xfrm>
          <a:prstGeom prst="rect">
            <a:avLst/>
          </a:prstGeom>
          <a:solidFill>
            <a:srgbClr val="A5B6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08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Team [Team Name] &lt;&lt;</a:t>
            </a:r>
            <a:r>
              <a:rPr lang="en-US" dirty="0" err="1"/>
              <a:t>PresentationName</a:t>
            </a:r>
            <a:r>
              <a:rPr lang="en-US" dirty="0"/>
              <a:t>&gt;&gt;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Overview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16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8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13716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Capstone Experience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92875"/>
            <a:ext cx="624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Team [Team Name] &lt;&lt;</a:t>
            </a:r>
            <a:r>
              <a:rPr lang="en-US" dirty="0" err="1"/>
              <a:t>PresentationName</a:t>
            </a:r>
            <a:r>
              <a:rPr lang="en-US" dirty="0"/>
              <a:t>&gt;&gt;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57200" y="1436649"/>
            <a:ext cx="8686800" cy="152400"/>
          </a:xfrm>
          <a:prstGeom prst="rect">
            <a:avLst/>
          </a:prstGeom>
          <a:solidFill>
            <a:srgbClr val="184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436649"/>
            <a:ext cx="411480" cy="152400"/>
          </a:xfrm>
          <a:prstGeom prst="rect">
            <a:avLst/>
          </a:prstGeom>
          <a:solidFill>
            <a:srgbClr val="A5B6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D:\Users\wrd\Documents\CSE498\archive\logo\capstone\png\green-green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" y="6478789"/>
            <a:ext cx="544354" cy="34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2" r:id="rId9"/>
  </p:sldLayoutIdLst>
  <p:hf hdr="0"/>
  <p:txStyles>
    <p:titleStyle>
      <a:lvl1pPr algn="l" defTabSz="914400" rtl="0" eaLnBrk="1" latinLnBrk="0" hangingPunct="1">
        <a:spcBef>
          <a:spcPct val="0"/>
        </a:spcBef>
        <a:buNone/>
        <a:tabLst>
          <a:tab pos="8001000" algn="r"/>
        </a:tabLs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tpaint.net/download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ockuphone.com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tpaint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yksen@cse.msu.edu?subject=Team%20%3cCompany%20Name%3e%20Project%20Plan%20Presentation" TargetMode="External"/><Relationship Id="rId2" Type="http://schemas.openxmlformats.org/officeDocument/2006/relationships/hyperlink" Target="http://capstone.cse.msu.edu/2017-01/schedules/all-hands-meetings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002588" algn="r"/>
              </a:tabLst>
            </a:pPr>
            <a:r>
              <a:rPr lang="en-US" dirty="0"/>
              <a:t>READ ME	</a:t>
            </a:r>
            <a:r>
              <a:rPr lang="en-US" sz="2000" dirty="0"/>
              <a:t>[1 of 2]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Presenting</a:t>
            </a:r>
          </a:p>
          <a:p>
            <a:pPr lvl="1">
              <a:defRPr/>
            </a:pPr>
            <a:r>
              <a:rPr lang="en-US" sz="1800" dirty="0"/>
              <a:t>The purpose of </a:t>
            </a:r>
            <a:r>
              <a:rPr lang="en-US" sz="1800"/>
              <a:t>the project plan </a:t>
            </a:r>
            <a:r>
              <a:rPr lang="en-US" sz="1800" dirty="0"/>
              <a:t>presentation is to convince everyone that your team has scoped your project, understands the functional, design and technical specifications, and that your team has a crafted plan to develop, debug and deliver your project to your client on </a:t>
            </a:r>
            <a:r>
              <a:rPr lang="en-US" sz="1800"/>
              <a:t>time (Wednesday, December 4) </a:t>
            </a:r>
            <a:r>
              <a:rPr lang="en-US" sz="1800" dirty="0"/>
              <a:t>and on budget ($0).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/>
              <a:t>The time limit for your presentation </a:t>
            </a:r>
            <a:r>
              <a:rPr lang="en-US" sz="1800"/>
              <a:t>is 14 minutes, </a:t>
            </a:r>
            <a:r>
              <a:rPr lang="en-US" sz="1800" dirty="0"/>
              <a:t>which will be strictly enforced. Practice your presentation to ensure that you will finish within the allotted time.</a:t>
            </a:r>
          </a:p>
          <a:p>
            <a:pPr lvl="1"/>
            <a:r>
              <a:rPr lang="en-US" sz="1800" dirty="0"/>
              <a:t>All team members are required to dress business casual on the day of their presentation. Business casual does </a:t>
            </a:r>
            <a:r>
              <a:rPr lang="en-US" sz="1800" u="sng" dirty="0"/>
              <a:t>not</a:t>
            </a:r>
            <a:r>
              <a:rPr lang="en-US" sz="1800" dirty="0"/>
              <a:t> include sneakers, tennis shoes, hats, coats, hoodies, t-shirts or shirts that are not tucked into pants. Google “what is business casual.”</a:t>
            </a:r>
          </a:p>
          <a:p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Capstone Experience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Team [Team Name] Project Plan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44834-ECE1-4BAC-8D68-00FBC0C03F2E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934200" y="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Delete this slide.</a:t>
            </a:r>
          </a:p>
        </p:txBody>
      </p:sp>
    </p:spTree>
    <p:extLst>
      <p:ext uri="{BB962C8B-B14F-4D97-AF65-F5344CB8AC3E}">
        <p14:creationId xmlns:p14="http://schemas.microsoft.com/office/powerpoint/2010/main" val="1253222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 Mockup Instructions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Ensure that your mockups…</a:t>
            </a:r>
          </a:p>
          <a:p>
            <a:pPr lvl="1"/>
            <a:r>
              <a:rPr lang="en-US" dirty="0"/>
              <a:t>are readable (size-wise),</a:t>
            </a:r>
          </a:p>
          <a:p>
            <a:pPr lvl="1"/>
            <a:r>
              <a:rPr lang="en-US" dirty="0"/>
              <a:t>have the correct aspect ratio,</a:t>
            </a:r>
          </a:p>
          <a:p>
            <a:pPr lvl="1"/>
            <a:r>
              <a:rPr lang="en-US" dirty="0"/>
              <a:t>are scalable, and</a:t>
            </a:r>
          </a:p>
          <a:p>
            <a:pPr lvl="1"/>
            <a:r>
              <a:rPr lang="en-US" dirty="0"/>
              <a:t>are centered vertically (between the green bar in the title and the footer) and horizontally (Use Home &gt; Arrange &gt; Align).</a:t>
            </a:r>
          </a:p>
          <a:p>
            <a:r>
              <a:rPr lang="en-US" dirty="0"/>
              <a:t>The screen mockups should not contain any bordering transparent or whitespace. Use </a:t>
            </a:r>
            <a:r>
              <a:rPr lang="en-US" dirty="0">
                <a:hlinkClick r:id="rId3"/>
              </a:rPr>
              <a:t>paint.net</a:t>
            </a:r>
            <a:r>
              <a:rPr lang="en-US" dirty="0"/>
              <a:t> to crop them appropriately and change any bordering whitespace to transparent.</a:t>
            </a:r>
          </a:p>
          <a:p>
            <a:r>
              <a:rPr lang="en-US" dirty="0"/>
              <a:t>In PowerPoint use Home &gt; Arrange &gt; Group to group the objects in your mockup into a single object that can be copied-and-pasted (and scaled).</a:t>
            </a:r>
          </a:p>
          <a:p>
            <a:r>
              <a:rPr lang="en-US" dirty="0"/>
              <a:t>Embed your screen mockups into platform frames, like a mobile phone or a tablet or a web browser. See </a:t>
            </a:r>
            <a:r>
              <a:rPr lang="en-US" dirty="0">
                <a:hlinkClick r:id="rId4"/>
              </a:rPr>
              <a:t>https://mockuphone.com</a:t>
            </a:r>
            <a:r>
              <a:rPr lang="en-US" dirty="0"/>
              <a:t>.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[Team Name] Project Plan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Notes on Making Your Mockups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34200" y="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Delete this slide.</a:t>
            </a:r>
          </a:p>
        </p:txBody>
      </p:sp>
    </p:spTree>
    <p:extLst>
      <p:ext uri="{BB962C8B-B14F-4D97-AF65-F5344CB8AC3E}">
        <p14:creationId xmlns:p14="http://schemas.microsoft.com/office/powerpoint/2010/main" val="1931638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 Mockups: Phone Interface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45E1-0FE6-45A6-B67D-90B784A3D26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4342" name="AutoShape 7" descr="https://mail.google.com/mail/?ui=2&amp;ik=19fa2ab919&amp;view=att&amp;th=12dd88d1930d18fa&amp;attid=0.1&amp;disp=inline&amp;realattid=f_gjkdyjhs0&amp;zw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AutoShape 10" descr="https://mail.google.com/mail/?ui=2&amp;ik=19fa2ab919&amp;view=att&amp;th=12dd88d1930d18fa&amp;attid=0.2&amp;disp=inline&amp;realattid=f_gjkdyn2q1&amp;zw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-1042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 of Good Screen Mockup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2286000" y="6492875"/>
            <a:ext cx="4572000" cy="365125"/>
          </a:xfrm>
        </p:spPr>
        <p:txBody>
          <a:bodyPr/>
          <a:lstStyle/>
          <a:p>
            <a:r>
              <a:rPr lang="en-US" dirty="0"/>
              <a:t>Team [Team Name</a:t>
            </a:r>
            <a:r>
              <a:rPr lang="en-US"/>
              <a:t>] Project Plan </a:t>
            </a:r>
            <a:r>
              <a:rPr lang="en-US" dirty="0"/>
              <a:t>Presentation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5EC763-6AD5-D54D-8078-B09199E68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53" y="1828800"/>
            <a:ext cx="7997095" cy="45024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34200" y="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Delete this slide.</a:t>
            </a:r>
          </a:p>
        </p:txBody>
      </p:sp>
    </p:spTree>
    <p:extLst>
      <p:ext uri="{BB962C8B-B14F-4D97-AF65-F5344CB8AC3E}">
        <p14:creationId xmlns:p14="http://schemas.microsoft.com/office/powerpoint/2010/main" val="2784663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Screen Mockup: iOS Application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Capstone Experience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CAE0C-15AD-43B3-A02C-B90BD12FC616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057400" y="6492875"/>
            <a:ext cx="5029200" cy="365125"/>
          </a:xfrm>
        </p:spPr>
        <p:txBody>
          <a:bodyPr/>
          <a:lstStyle/>
          <a:p>
            <a:r>
              <a:rPr lang="en-US" dirty="0"/>
              <a:t>Team [Team Name</a:t>
            </a:r>
            <a:r>
              <a:rPr lang="en-US"/>
              <a:t>] Project Plan </a:t>
            </a:r>
            <a:r>
              <a:rPr lang="en-US" dirty="0"/>
              <a:t>Presentation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34200" y="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Delete this slide.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-1042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 of Good Screen Mockups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62B8BB3-7E17-4736-9D8B-851C4603DF31}"/>
              </a:ext>
            </a:extLst>
          </p:cNvPr>
          <p:cNvGrpSpPr/>
          <p:nvPr/>
        </p:nvGrpSpPr>
        <p:grpSpPr>
          <a:xfrm>
            <a:off x="-246698" y="1372236"/>
            <a:ext cx="9637396" cy="5394960"/>
            <a:chOff x="-172739" y="1372236"/>
            <a:chExt cx="9637396" cy="539496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37EAD22-FE93-4B4B-98B4-CB34C7395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2739" y="1372236"/>
              <a:ext cx="5394960" cy="539496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73FD60A-E22E-4106-A06B-294CD53DA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9697" y="1372236"/>
              <a:ext cx="5394960" cy="539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2854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Technical Specifications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Point 1</a:t>
            </a:r>
          </a:p>
          <a:p>
            <a:r>
              <a:rPr lang="en-US"/>
              <a:t>Point 2</a:t>
            </a:r>
          </a:p>
          <a:p>
            <a:r>
              <a:rPr lang="en-US"/>
              <a:t>Point 3</a:t>
            </a:r>
          </a:p>
          <a:p>
            <a:r>
              <a:rPr lang="en-US"/>
              <a:t>Etc…</a:t>
            </a:r>
          </a:p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[Team Name] Project Plan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0" y="2438400"/>
            <a:ext cx="2819400" cy="1477328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List the technical components of your project.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Delete this textbox.</a:t>
            </a:r>
          </a:p>
        </p:txBody>
      </p:sp>
    </p:spTree>
    <p:extLst>
      <p:ext uri="{BB962C8B-B14F-4D97-AF65-F5344CB8AC3E}">
        <p14:creationId xmlns:p14="http://schemas.microsoft.com/office/powerpoint/2010/main" val="3295268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Architecture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Team [Team Name</a:t>
            </a:r>
            <a:r>
              <a:rPr lang="en-US"/>
              <a:t>] Project Plan </a:t>
            </a:r>
            <a:r>
              <a:rPr lang="en-US" dirty="0"/>
              <a:t>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0" y="2438400"/>
            <a:ext cx="3200400" cy="2862322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Show a diagram that illustrates the overall architecture of your project including how all of the parts and pieces are connected and interact.</a:t>
            </a:r>
          </a:p>
          <a:p>
            <a:endParaRPr lang="en-US" dirty="0"/>
          </a:p>
          <a:p>
            <a:r>
              <a:rPr lang="en-US" dirty="0"/>
              <a:t>See below for examples and instructions.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Delete this textbox.</a:t>
            </a:r>
          </a:p>
        </p:txBody>
      </p:sp>
    </p:spTree>
    <p:extLst>
      <p:ext uri="{BB962C8B-B14F-4D97-AF65-F5344CB8AC3E}">
        <p14:creationId xmlns:p14="http://schemas.microsoft.com/office/powerpoint/2010/main" val="709769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Architecture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Draw your system architecture diagram natively in PowerPoint; do not cut-and-paste a diagram from </a:t>
            </a:r>
            <a:r>
              <a:rPr lang="en-US"/>
              <a:t>your project plan </a:t>
            </a:r>
            <a:r>
              <a:rPr lang="en-US" dirty="0"/>
              <a:t>document.</a:t>
            </a:r>
          </a:p>
          <a:p>
            <a:r>
              <a:rPr lang="en-US" dirty="0"/>
              <a:t>Create your system architecture diagram in a </a:t>
            </a:r>
            <a:r>
              <a:rPr lang="en-US" u="sng" dirty="0"/>
              <a:t>separate</a:t>
            </a:r>
            <a:r>
              <a:rPr lang="en-US" dirty="0"/>
              <a:t> PowerPoint file.</a:t>
            </a:r>
          </a:p>
          <a:p>
            <a:pPr lvl="1"/>
            <a:r>
              <a:rPr lang="en-US" dirty="0"/>
              <a:t>Use a white background with a blank slide layout.</a:t>
            </a:r>
          </a:p>
          <a:p>
            <a:pPr lvl="1"/>
            <a:r>
              <a:rPr lang="en-US" dirty="0"/>
              <a:t>Use Home &gt; Arrange &gt; Group to group all of the objects in your diagram into one single PowerPoint object that can be copied-and-pasted.</a:t>
            </a:r>
          </a:p>
          <a:p>
            <a:pPr lvl="1"/>
            <a:r>
              <a:rPr lang="en-US" dirty="0"/>
              <a:t>Once grouped, save the diagram as a PNG image so that the entire image will scale including text.</a:t>
            </a:r>
          </a:p>
          <a:p>
            <a:r>
              <a:rPr lang="en-US" dirty="0"/>
              <a:t>Use Paint.NET to make the background of your diagram transparent.</a:t>
            </a:r>
          </a:p>
          <a:p>
            <a:pPr lvl="1"/>
            <a:r>
              <a:rPr lang="en-US" dirty="0"/>
              <a:t>Download and install it from </a:t>
            </a:r>
            <a:r>
              <a:rPr lang="en-US" dirty="0">
                <a:hlinkClick r:id="rId3"/>
              </a:rPr>
              <a:t>www.getpaint.net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Copy your diagram into Paint.NET.</a:t>
            </a:r>
          </a:p>
          <a:p>
            <a:pPr lvl="1"/>
            <a:r>
              <a:rPr lang="en-US" dirty="0"/>
              <a:t>Select Tool &gt; Magic Wand.</a:t>
            </a:r>
          </a:p>
          <a:p>
            <a:pPr lvl="1"/>
            <a:r>
              <a:rPr lang="en-US" dirty="0"/>
              <a:t>Click on a background area.</a:t>
            </a:r>
          </a:p>
          <a:p>
            <a:pPr lvl="1"/>
            <a:r>
              <a:rPr lang="en-US" dirty="0"/>
              <a:t>Push the Delete button (on your keyboard).</a:t>
            </a:r>
          </a:p>
          <a:p>
            <a:pPr lvl="1"/>
            <a:r>
              <a:rPr lang="en-US" dirty="0"/>
              <a:t>The background area should be a checkerboard pattern.</a:t>
            </a:r>
          </a:p>
          <a:p>
            <a:pPr lvl="1"/>
            <a:r>
              <a:rPr lang="en-US" dirty="0"/>
              <a:t>(N.B.: Paint.NET was a capstone project at the University of Washington.)</a:t>
            </a:r>
          </a:p>
          <a:p>
            <a:r>
              <a:rPr lang="en-US" dirty="0"/>
              <a:t>Copy-and-paste your PNG image into the slide deck System Architecture slide.</a:t>
            </a:r>
          </a:p>
          <a:p>
            <a:r>
              <a:rPr lang="en-US" dirty="0"/>
              <a:t>Ensure that your diagram…</a:t>
            </a:r>
          </a:p>
          <a:p>
            <a:pPr lvl="1"/>
            <a:r>
              <a:rPr lang="en-US" dirty="0"/>
              <a:t>is readable (size-wise) </a:t>
            </a:r>
            <a:r>
              <a:rPr lang="en-US"/>
              <a:t>when projected,</a:t>
            </a:r>
            <a:endParaRPr lang="en-US" dirty="0"/>
          </a:p>
          <a:p>
            <a:pPr lvl="1"/>
            <a:r>
              <a:rPr lang="en-US" dirty="0"/>
              <a:t>has the correct aspect ratio,</a:t>
            </a:r>
          </a:p>
          <a:p>
            <a:pPr lvl="1"/>
            <a:r>
              <a:rPr lang="en-US" dirty="0"/>
              <a:t>is scalable, and</a:t>
            </a:r>
          </a:p>
          <a:p>
            <a:pPr lvl="1"/>
            <a:r>
              <a:rPr lang="en-US" dirty="0"/>
              <a:t>is centered vertically (between the green bar in the title and the footer) and horizontally (Use Home &gt; Arrange &gt; Align).</a:t>
            </a:r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[Team Name] Project Plan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03950" y="3200400"/>
            <a:ext cx="2482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Read this carefully.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34200" y="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Delete this slide.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-1042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Notes on Making Your Diagram</a:t>
            </a:r>
          </a:p>
        </p:txBody>
      </p:sp>
    </p:spTree>
    <p:extLst>
      <p:ext uri="{BB962C8B-B14F-4D97-AF65-F5344CB8AC3E}">
        <p14:creationId xmlns:p14="http://schemas.microsoft.com/office/powerpoint/2010/main" val="3755831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1828800" y="6492875"/>
            <a:ext cx="5486400" cy="365125"/>
          </a:xfrm>
        </p:spPr>
        <p:txBody>
          <a:bodyPr/>
          <a:lstStyle/>
          <a:p>
            <a:r>
              <a:rPr lang="en-US" dirty="0"/>
              <a:t>Team [Team Name</a:t>
            </a:r>
            <a:r>
              <a:rPr lang="en-US"/>
              <a:t>] Project Plan </a:t>
            </a:r>
            <a:r>
              <a:rPr lang="en-US" dirty="0"/>
              <a:t>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775" y="1828800"/>
            <a:ext cx="6584450" cy="49383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34200" y="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Delete this slide.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-10428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 of Good System Architecture Diagram</a:t>
            </a:r>
          </a:p>
        </p:txBody>
      </p:sp>
    </p:spTree>
    <p:extLst>
      <p:ext uri="{BB962C8B-B14F-4D97-AF65-F5344CB8AC3E}">
        <p14:creationId xmlns:p14="http://schemas.microsoft.com/office/powerpoint/2010/main" val="4205889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1600200" y="6492875"/>
            <a:ext cx="5943600" cy="365125"/>
          </a:xfrm>
        </p:spPr>
        <p:txBody>
          <a:bodyPr/>
          <a:lstStyle/>
          <a:p>
            <a:r>
              <a:rPr lang="en-US" dirty="0"/>
              <a:t>Team [Team Name</a:t>
            </a:r>
            <a:r>
              <a:rPr lang="en-US"/>
              <a:t>] Project Plan </a:t>
            </a:r>
            <a:r>
              <a:rPr lang="en-US" dirty="0"/>
              <a:t>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" name="Shape 217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209800"/>
            <a:ext cx="8229600" cy="373938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6934200" y="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Delete this slide.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-10428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 of Good System Architecture Diagram</a:t>
            </a:r>
          </a:p>
        </p:txBody>
      </p:sp>
    </p:spTree>
    <p:extLst>
      <p:ext uri="{BB962C8B-B14F-4D97-AF65-F5344CB8AC3E}">
        <p14:creationId xmlns:p14="http://schemas.microsoft.com/office/powerpoint/2010/main" val="1871021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133600" y="6492875"/>
            <a:ext cx="4876800" cy="365125"/>
          </a:xfrm>
        </p:spPr>
        <p:txBody>
          <a:bodyPr/>
          <a:lstStyle/>
          <a:p>
            <a:r>
              <a:rPr lang="en-US" dirty="0"/>
              <a:t>Team [Team Name</a:t>
            </a:r>
            <a:r>
              <a:rPr lang="en-US"/>
              <a:t>] Project Plan </a:t>
            </a:r>
            <a:r>
              <a:rPr lang="en-US" dirty="0"/>
              <a:t>Presentation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892357"/>
            <a:ext cx="8153400" cy="42448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38600" y="1773344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Black and white blurry copy-and-paste </a:t>
            </a:r>
            <a:r>
              <a:rPr lang="en-US">
                <a:solidFill>
                  <a:srgbClr val="FF0000"/>
                </a:solidFill>
              </a:rPr>
              <a:t>from Project Plan </a:t>
            </a:r>
            <a:r>
              <a:rPr lang="en-US" dirty="0">
                <a:solidFill>
                  <a:srgbClr val="FF0000"/>
                </a:solidFill>
              </a:rPr>
              <a:t>document.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34200" y="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Delete this slide.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-10428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 of BAD System Architecture Diagram</a:t>
            </a:r>
          </a:p>
        </p:txBody>
      </p:sp>
    </p:spTree>
    <p:extLst>
      <p:ext uri="{BB962C8B-B14F-4D97-AF65-F5344CB8AC3E}">
        <p14:creationId xmlns:p14="http://schemas.microsoft.com/office/powerpoint/2010/main" val="2086573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Team [Team Name] Project Plan Presentation</a:t>
            </a:r>
            <a:endParaRPr lang="en-US" dirty="0"/>
          </a:p>
        </p:txBody>
      </p:sp>
      <p:pic>
        <p:nvPicPr>
          <p:cNvPr id="5" name="Picture 4" descr="https://docs.google.com/drawings/d/s5PFXc0StvUZerCT958xMJA/image?w=624&amp;h=351&amp;rev=291&amp;ac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382000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486400" y="4724400"/>
            <a:ext cx="3124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Blurry copy-and-paste </a:t>
            </a:r>
            <a:r>
              <a:rPr lang="en-US">
                <a:solidFill>
                  <a:srgbClr val="FF0000"/>
                </a:solidFill>
              </a:rPr>
              <a:t>from Project Plan </a:t>
            </a:r>
            <a:r>
              <a:rPr lang="en-US" dirty="0">
                <a:solidFill>
                  <a:srgbClr val="FF0000"/>
                </a:solidFill>
              </a:rPr>
              <a:t>document.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34200" y="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Delete this slide.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-10428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 of BAD System Architecture Diagram</a:t>
            </a:r>
          </a:p>
        </p:txBody>
      </p:sp>
    </p:spTree>
    <p:extLst>
      <p:ext uri="{BB962C8B-B14F-4D97-AF65-F5344CB8AC3E}">
        <p14:creationId xmlns:p14="http://schemas.microsoft.com/office/powerpoint/2010/main" val="1675835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ME	</a:t>
            </a:r>
            <a:r>
              <a:rPr lang="en-US" sz="2000" dirty="0"/>
              <a:t>[2 of 2]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Content</a:t>
            </a:r>
          </a:p>
          <a:p>
            <a:pPr lvl="1"/>
            <a:r>
              <a:rPr lang="en-US" dirty="0"/>
              <a:t>Do not include any company confidential information in your presentation since all presentations will be posted on the web site.</a:t>
            </a:r>
          </a:p>
          <a:p>
            <a:pPr lvl="1"/>
            <a:r>
              <a:rPr lang="en-US" dirty="0"/>
              <a:t>Submit your presentation to your client for approval at least two days in advance. </a:t>
            </a:r>
          </a:p>
          <a:p>
            <a:pPr lvl="1"/>
            <a:r>
              <a:rPr lang="en-US" dirty="0"/>
              <a:t>Throughout the PowerPoint template, replace placeholders […] with the appropriate information.</a:t>
            </a:r>
          </a:p>
          <a:p>
            <a:pPr lvl="1"/>
            <a:r>
              <a:rPr lang="en-US" dirty="0"/>
              <a:t>Edit the center footer by clicking the Header &amp; Footer button on the Insert ribbon. Change [Team Name] in the footer to your company name as in “Team </a:t>
            </a:r>
            <a:r>
              <a:rPr lang="en-US"/>
              <a:t>TechSmith Project Plan </a:t>
            </a:r>
            <a:r>
              <a:rPr lang="en-US" dirty="0"/>
              <a:t>Presentation”. If necessary, extend the width of the center footer textbox on the master slide, making sure that you re-center the enlarged textbox.</a:t>
            </a:r>
          </a:p>
          <a:p>
            <a:pPr lvl="1"/>
            <a:r>
              <a:rPr lang="en-US" dirty="0"/>
              <a:t>Delete the example Screen Mockups and System Architecture slides and all Read Me slides from your presentation.</a:t>
            </a:r>
          </a:p>
          <a:p>
            <a:pPr lvl="2"/>
            <a:r>
              <a:rPr lang="en-US" dirty="0"/>
              <a:t>The screen mockups should contain little or no bordering transparent or whitespace. Use paint.net to crop them appropriately.</a:t>
            </a:r>
          </a:p>
          <a:p>
            <a:pPr lvl="2"/>
            <a:r>
              <a:rPr lang="en-US" dirty="0"/>
              <a:t>If a slide contains more than one screen shot or additional artwork (like an arrow), group all of the items into a single grouping so that it can be copied-and-pasted and resized as a single unit</a:t>
            </a:r>
          </a:p>
          <a:p>
            <a:r>
              <a:rPr lang="en-US" dirty="0"/>
              <a:t>Required Template</a:t>
            </a:r>
          </a:p>
          <a:p>
            <a:pPr lvl="1"/>
            <a:r>
              <a:rPr lang="en-US" dirty="0"/>
              <a:t>Do not edit the Slide Masters.</a:t>
            </a:r>
          </a:p>
          <a:p>
            <a:pPr lvl="1"/>
            <a:r>
              <a:rPr lang="en-US" dirty="0"/>
              <a:t>Do not change the organization of slides. </a:t>
            </a:r>
          </a:p>
          <a:p>
            <a:r>
              <a:rPr lang="en-US" dirty="0"/>
              <a:t>Presentations</a:t>
            </a:r>
          </a:p>
          <a:p>
            <a:pPr lvl="1"/>
            <a:r>
              <a:rPr lang="en-US" dirty="0"/>
              <a:t>Although the presentations are scheduled over the course </a:t>
            </a:r>
            <a:r>
              <a:rPr lang="en-US"/>
              <a:t>of up to four </a:t>
            </a:r>
            <a:r>
              <a:rPr lang="en-US" dirty="0"/>
              <a:t>meetings, all teams must be prepared to present on the first day scheduled</a:t>
            </a:r>
            <a:r>
              <a:rPr lang="en-US"/>
              <a:t>, Monday, September 23.</a:t>
            </a:r>
            <a:endParaRPr lang="en-US" dirty="0"/>
          </a:p>
          <a:p>
            <a:pPr lvl="1"/>
            <a:r>
              <a:rPr lang="en-US" dirty="0"/>
              <a:t>The order of the presentations will be posted on our </a:t>
            </a:r>
            <a:r>
              <a:rPr lang="en-US" dirty="0">
                <a:hlinkClick r:id="rId2"/>
              </a:rPr>
              <a:t>All-Hands Meetings</a:t>
            </a:r>
            <a:r>
              <a:rPr lang="en-US" dirty="0"/>
              <a:t> page in the evening of the day before the first day scheduled for presentations.</a:t>
            </a:r>
          </a:p>
          <a:p>
            <a:r>
              <a:rPr lang="en-US" dirty="0"/>
              <a:t>Submission </a:t>
            </a:r>
            <a:r>
              <a:rPr lang="en-US" b="1" dirty="0">
                <a:solidFill>
                  <a:srgbClr val="FF0000"/>
                </a:solidFill>
              </a:rPr>
              <a:t>← Read this carefully.</a:t>
            </a:r>
          </a:p>
          <a:p>
            <a:pPr lvl="1"/>
            <a:r>
              <a:rPr lang="en-US" dirty="0"/>
              <a:t>Both your PowerPoint slide deck and Word document are due by 11:59 p.m. </a:t>
            </a:r>
            <a:r>
              <a:rPr lang="en-US"/>
              <a:t>on Sunday, September 22. </a:t>
            </a:r>
            <a:r>
              <a:rPr lang="en-US" dirty="0"/>
              <a:t>Email your slide deck to </a:t>
            </a:r>
            <a:r>
              <a:rPr lang="en-US" dirty="0">
                <a:hlinkClick r:id="rId3"/>
              </a:rPr>
              <a:t>Dr. D.</a:t>
            </a:r>
            <a:r>
              <a:rPr lang="en-US" dirty="0"/>
              <a:t> and your document to your TA. Email both your slide deck and document to your client in a </a:t>
            </a:r>
            <a:r>
              <a:rPr lang="en-US" u="sng" dirty="0"/>
              <a:t>separate</a:t>
            </a:r>
            <a:r>
              <a:rPr lang="en-US" dirty="0"/>
              <a:t> email; do </a:t>
            </a:r>
            <a:r>
              <a:rPr lang="en-US" u="sng" dirty="0"/>
              <a:t>not</a:t>
            </a:r>
            <a:r>
              <a:rPr lang="en-US" dirty="0"/>
              <a:t> cc me.</a:t>
            </a:r>
          </a:p>
          <a:p>
            <a:pPr lvl="1"/>
            <a:r>
              <a:rPr lang="en-US" dirty="0"/>
              <a:t>For subject, use “Team [Team Name</a:t>
            </a:r>
            <a:r>
              <a:rPr lang="en-US"/>
              <a:t>]: Project Plan </a:t>
            </a:r>
            <a:r>
              <a:rPr lang="en-US" dirty="0"/>
              <a:t>Presentation” as in “Team Amazon</a:t>
            </a:r>
            <a:r>
              <a:rPr lang="en-US"/>
              <a:t>: Project Plan </a:t>
            </a:r>
            <a:r>
              <a:rPr lang="en-US" dirty="0"/>
              <a:t>Presentation”.</a:t>
            </a:r>
          </a:p>
          <a:p>
            <a:pPr lvl="1"/>
            <a:r>
              <a:rPr lang="en-US" dirty="0"/>
              <a:t>Attach the Windows PowerPoint source file named “team-[</a:t>
            </a:r>
            <a:r>
              <a:rPr lang="en-US"/>
              <a:t>team-name]-project-plan-presentation</a:t>
            </a:r>
            <a:r>
              <a:rPr lang="en-US" dirty="0"/>
              <a:t>.pptx” replacing “[team-name]” with your team name (using all lower case and replacing all blanks with dashes) in your filename as in </a:t>
            </a:r>
            <a:r>
              <a:rPr lang="en-US"/>
              <a:t>“team-urban-science-project plan-presentation</a:t>
            </a:r>
            <a:r>
              <a:rPr lang="en-US" dirty="0"/>
              <a:t>.pptx”.</a:t>
            </a:r>
          </a:p>
          <a:p>
            <a:pPr lvl="1"/>
            <a:r>
              <a:rPr lang="en-US" dirty="0"/>
              <a:t>Attach the Windows Word source file named “team-[</a:t>
            </a:r>
            <a:r>
              <a:rPr lang="en-US"/>
              <a:t>team-name]-project-plan-document</a:t>
            </a:r>
            <a:r>
              <a:rPr lang="en-US" dirty="0"/>
              <a:t>.docx” replacing “[team-name]” with your team name (using all lower case and replacing all blanks with dashes) in your filename as in </a:t>
            </a:r>
            <a:r>
              <a:rPr lang="en-US"/>
              <a:t>“team-urban-science-project plan-document</a:t>
            </a:r>
            <a:r>
              <a:rPr lang="en-US" dirty="0"/>
              <a:t>.docx”.</a:t>
            </a:r>
          </a:p>
          <a:p>
            <a:pPr lvl="1"/>
            <a:r>
              <a:rPr lang="en-US" dirty="0"/>
              <a:t>Include some text in the body to practice being a professional and to avoid having your email sent to my junk folder.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[Team Name] Project Plan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3ED8-6FED-43AD-94AC-80A8089FEF8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34200" y="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Delete this slide.</a:t>
            </a:r>
          </a:p>
        </p:txBody>
      </p:sp>
    </p:spTree>
    <p:extLst>
      <p:ext uri="{BB962C8B-B14F-4D97-AF65-F5344CB8AC3E}">
        <p14:creationId xmlns:p14="http://schemas.microsoft.com/office/powerpoint/2010/main" val="252058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Components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Hardware Platforms</a:t>
            </a:r>
          </a:p>
          <a:p>
            <a:pPr lvl="1"/>
            <a:r>
              <a:rPr lang="en-US" dirty="0"/>
              <a:t>Point 1</a:t>
            </a:r>
          </a:p>
          <a:p>
            <a:pPr lvl="1"/>
            <a:r>
              <a:rPr lang="en-US" dirty="0"/>
              <a:t>Point 2</a:t>
            </a:r>
          </a:p>
          <a:p>
            <a:pPr lvl="1"/>
            <a:r>
              <a:rPr lang="en-US" dirty="0"/>
              <a:t>Point 3</a:t>
            </a:r>
          </a:p>
          <a:p>
            <a:pPr lvl="1"/>
            <a:r>
              <a:rPr lang="en-US" dirty="0"/>
              <a:t>Etc…</a:t>
            </a:r>
          </a:p>
          <a:p>
            <a:r>
              <a:rPr lang="en-US" dirty="0"/>
              <a:t>Software Platforms / Technologies</a:t>
            </a:r>
          </a:p>
          <a:p>
            <a:pPr lvl="1"/>
            <a:r>
              <a:rPr lang="en-US" dirty="0"/>
              <a:t>Point 1</a:t>
            </a:r>
          </a:p>
          <a:p>
            <a:pPr lvl="1"/>
            <a:r>
              <a:rPr lang="en-US" dirty="0"/>
              <a:t>Point 2</a:t>
            </a:r>
          </a:p>
          <a:p>
            <a:pPr lvl="1"/>
            <a:r>
              <a:rPr lang="en-US" dirty="0"/>
              <a:t>Point 3</a:t>
            </a:r>
          </a:p>
          <a:p>
            <a:pPr lvl="1"/>
            <a:r>
              <a:rPr lang="en-US" dirty="0"/>
              <a:t>Etc…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[Team Name] Project Plan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0" y="2133600"/>
            <a:ext cx="3200400" cy="1754326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List your hardware and software platforms including all of the technologies that your project will use.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Delete this textbox.</a:t>
            </a:r>
          </a:p>
        </p:txBody>
      </p:sp>
    </p:spTree>
    <p:extLst>
      <p:ext uri="{BB962C8B-B14F-4D97-AF65-F5344CB8AC3E}">
        <p14:creationId xmlns:p14="http://schemas.microsoft.com/office/powerpoint/2010/main" val="718052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Risks</a:t>
            </a:r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Risk 1</a:t>
            </a:r>
          </a:p>
          <a:p>
            <a:pPr lvl="1"/>
            <a:r>
              <a:rPr lang="en-US" dirty="0"/>
              <a:t>Description</a:t>
            </a:r>
          </a:p>
          <a:p>
            <a:pPr lvl="1"/>
            <a:r>
              <a:rPr lang="en-US" dirty="0"/>
              <a:t>Mitigation</a:t>
            </a:r>
          </a:p>
          <a:p>
            <a:r>
              <a:rPr lang="en-US" dirty="0"/>
              <a:t>Risk 2</a:t>
            </a:r>
          </a:p>
          <a:p>
            <a:pPr lvl="1"/>
            <a:r>
              <a:rPr lang="en-US" dirty="0"/>
              <a:t>Description</a:t>
            </a:r>
          </a:p>
          <a:p>
            <a:pPr lvl="1"/>
            <a:r>
              <a:rPr lang="en-US" dirty="0"/>
              <a:t>Mitigation</a:t>
            </a:r>
          </a:p>
          <a:p>
            <a:r>
              <a:rPr lang="en-US" dirty="0"/>
              <a:t>Risk 3</a:t>
            </a:r>
          </a:p>
          <a:p>
            <a:pPr lvl="1"/>
            <a:r>
              <a:rPr lang="en-US" dirty="0"/>
              <a:t>Description</a:t>
            </a:r>
          </a:p>
          <a:p>
            <a:pPr lvl="1"/>
            <a:r>
              <a:rPr lang="en-US" dirty="0"/>
              <a:t>Mitigation</a:t>
            </a:r>
          </a:p>
          <a:p>
            <a:r>
              <a:rPr lang="en-US" dirty="0"/>
              <a:t>Risk 4</a:t>
            </a:r>
          </a:p>
          <a:p>
            <a:pPr lvl="1"/>
            <a:r>
              <a:rPr lang="en-US" dirty="0"/>
              <a:t>Description</a:t>
            </a:r>
          </a:p>
          <a:p>
            <a:pPr lvl="1"/>
            <a:r>
              <a:rPr lang="en-US" dirty="0"/>
              <a:t>Mitigation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[Team Name] Project Plan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0" y="2133600"/>
            <a:ext cx="3200400" cy="3139321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Articulate your major risks.</a:t>
            </a:r>
          </a:p>
          <a:p>
            <a:endParaRPr lang="en-US" dirty="0"/>
          </a:p>
          <a:p>
            <a:r>
              <a:rPr lang="en-US" dirty="0"/>
              <a:t>For each risk, describe what the risk is and how you plan on mitigating it.</a:t>
            </a:r>
          </a:p>
          <a:p>
            <a:endParaRPr lang="en-US" dirty="0"/>
          </a:p>
          <a:p>
            <a:r>
              <a:rPr lang="en-US" dirty="0"/>
              <a:t>DO NOT duplicate this slide. All of your risks must fit on this </a:t>
            </a:r>
            <a:r>
              <a:rPr lang="en-US"/>
              <a:t>one slide.</a:t>
            </a:r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Delete this textbox.</a:t>
            </a:r>
          </a:p>
        </p:txBody>
      </p:sp>
    </p:spTree>
    <p:extLst>
      <p:ext uri="{BB962C8B-B14F-4D97-AF65-F5344CB8AC3E}">
        <p14:creationId xmlns:p14="http://schemas.microsoft.com/office/powerpoint/2010/main" val="1354677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[Team Name] Project Plan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9200" y="2057400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8563" y="3886200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4800" y="3710970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19400" y="5181600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57600" y="1752600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0" y="4495800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3600" y="2030835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48400" y="4812740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34300" y="1545529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5101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Project Plan</a:t>
            </a:r>
            <a:br>
              <a:rPr lang="en-US" dirty="0"/>
            </a:br>
            <a:r>
              <a:rPr lang="en-US" sz="3600" dirty="0"/>
              <a:t>[Project Title 36pt]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2268" y="3810000"/>
            <a:ext cx="6400800" cy="2362200"/>
          </a:xfrm>
        </p:spPr>
        <p:txBody>
          <a:bodyPr/>
          <a:lstStyle/>
          <a:p>
            <a:r>
              <a:rPr lang="en-US" sz="2400" dirty="0">
                <a:solidFill>
                  <a:srgbClr val="18453B"/>
                </a:solidFill>
              </a:rPr>
              <a:t>Team [Team Name 24pt]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18453B"/>
                </a:solidFill>
              </a:rPr>
              <a:t>[Team Member 1 16pt]</a:t>
            </a:r>
          </a:p>
          <a:p>
            <a:r>
              <a:rPr lang="en-US" dirty="0">
                <a:solidFill>
                  <a:srgbClr val="18453B"/>
                </a:solidFill>
              </a:rPr>
              <a:t>[Team Member 2 16pt]</a:t>
            </a:r>
          </a:p>
          <a:p>
            <a:r>
              <a:rPr lang="en-US" dirty="0">
                <a:solidFill>
                  <a:srgbClr val="18453B"/>
                </a:solidFill>
              </a:rPr>
              <a:t>[Team Member 3 16pt]</a:t>
            </a:r>
          </a:p>
          <a:p>
            <a:r>
              <a:rPr lang="en-US" dirty="0">
                <a:solidFill>
                  <a:srgbClr val="18453B"/>
                </a:solidFill>
              </a:rPr>
              <a:t>[Team Member 4 16pt]</a:t>
            </a:r>
          </a:p>
          <a:p>
            <a:r>
              <a:rPr lang="en-US" dirty="0">
                <a:solidFill>
                  <a:srgbClr val="18453B"/>
                </a:solidFill>
              </a:rPr>
              <a:t>[Team Member 5 16pt]</a:t>
            </a:r>
          </a:p>
          <a:p>
            <a:r>
              <a:rPr lang="en-US" dirty="0">
                <a:solidFill>
                  <a:srgbClr val="18453B"/>
                </a:solidFill>
              </a:rPr>
              <a:t>[Team Member 6 16pt]</a:t>
            </a:r>
          </a:p>
          <a:p>
            <a:pPr>
              <a:spcBef>
                <a:spcPts val="600"/>
              </a:spcBef>
            </a:pPr>
            <a:r>
              <a:rPr lang="en-US" dirty="0"/>
              <a:t>Department of Computer Science and Engineering</a:t>
            </a:r>
          </a:p>
          <a:p>
            <a:r>
              <a:rPr lang="en-US" dirty="0"/>
              <a:t>Michigan State University</a:t>
            </a:r>
          </a:p>
          <a:p>
            <a:pPr>
              <a:spcBef>
                <a:spcPts val="600"/>
              </a:spcBef>
            </a:pPr>
            <a:r>
              <a:rPr lang="en-US"/>
              <a:t>Fall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3766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Functional Specifications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Point 1</a:t>
            </a:r>
          </a:p>
          <a:p>
            <a:r>
              <a:rPr lang="en-US"/>
              <a:t>Point 2</a:t>
            </a:r>
          </a:p>
          <a:p>
            <a:r>
              <a:rPr lang="en-US"/>
              <a:t>Point 3</a:t>
            </a:r>
          </a:p>
          <a:p>
            <a:r>
              <a:rPr lang="en-US"/>
              <a:t>Etc…</a:t>
            </a:r>
          </a:p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[Team Name] Project Plan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0" y="2438400"/>
            <a:ext cx="3200400" cy="3139321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is your project overview.</a:t>
            </a:r>
          </a:p>
          <a:p>
            <a:endParaRPr lang="en-US" dirty="0"/>
          </a:p>
          <a:p>
            <a:r>
              <a:rPr lang="en-US" dirty="0"/>
              <a:t>Describe what problem your project solves.</a:t>
            </a:r>
          </a:p>
          <a:p>
            <a:endParaRPr lang="en-US" dirty="0"/>
          </a:p>
          <a:p>
            <a:r>
              <a:rPr lang="en-US" dirty="0"/>
              <a:t>Answer the question “What does your project do?”</a:t>
            </a:r>
          </a:p>
          <a:p>
            <a:endParaRPr lang="en-US" dirty="0"/>
          </a:p>
          <a:p>
            <a:r>
              <a:rPr lang="en-US" dirty="0"/>
              <a:t>This is your “elevator pitch”.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Delete this textbox.</a:t>
            </a:r>
          </a:p>
        </p:txBody>
      </p:sp>
    </p:spTree>
    <p:extLst>
      <p:ext uri="{BB962C8B-B14F-4D97-AF65-F5344CB8AC3E}">
        <p14:creationId xmlns:p14="http://schemas.microsoft.com/office/powerpoint/2010/main" val="237877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Specifications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Point 1</a:t>
            </a:r>
          </a:p>
          <a:p>
            <a:r>
              <a:rPr lang="en-US"/>
              <a:t>Point 2</a:t>
            </a:r>
          </a:p>
          <a:p>
            <a:r>
              <a:rPr lang="en-US"/>
              <a:t>Point 3</a:t>
            </a:r>
          </a:p>
          <a:p>
            <a:r>
              <a:rPr lang="en-US"/>
              <a:t>Etc…</a:t>
            </a:r>
          </a:p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[Team Name] Project Plan Presentation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0" y="2438400"/>
            <a:ext cx="3200400" cy="1477328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Articulate a summary of your project’s major features as well as its overall design.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Delete this textbox.</a:t>
            </a:r>
          </a:p>
        </p:txBody>
      </p:sp>
    </p:spTree>
    <p:extLst>
      <p:ext uri="{BB962C8B-B14F-4D97-AF65-F5344CB8AC3E}">
        <p14:creationId xmlns:p14="http://schemas.microsoft.com/office/powerpoint/2010/main" val="1661612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 Mockup: [Title 1]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676400"/>
            <a:ext cx="8229600" cy="4524315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 may include as many screen mockups as you have like, but you must include </a:t>
            </a:r>
            <a:r>
              <a:rPr lang="en-US" u="sng" dirty="0"/>
              <a:t>at least four </a:t>
            </a:r>
            <a:r>
              <a:rPr lang="en-US" dirty="0"/>
              <a:t>examples.</a:t>
            </a:r>
          </a:p>
          <a:p>
            <a:endParaRPr lang="en-US" dirty="0"/>
          </a:p>
          <a:p>
            <a:r>
              <a:rPr lang="en-US" dirty="0"/>
              <a:t>To include more than four, you can duplicate this slide as many times as necessary.</a:t>
            </a:r>
          </a:p>
          <a:p>
            <a:endParaRPr lang="en-US" dirty="0"/>
          </a:p>
          <a:p>
            <a:r>
              <a:rPr lang="en-US" dirty="0"/>
              <a:t>Good screen mockups should help you elicit project specifications from your client.</a:t>
            </a:r>
          </a:p>
          <a:p>
            <a:endParaRPr lang="en-US" dirty="0"/>
          </a:p>
          <a:p>
            <a:r>
              <a:rPr lang="en-US" dirty="0"/>
              <a:t>Do </a:t>
            </a:r>
            <a:r>
              <a:rPr lang="en-US" u="sng" dirty="0"/>
              <a:t>not</a:t>
            </a:r>
            <a:r>
              <a:rPr lang="en-US" dirty="0"/>
              <a:t> include screen mockups of trivial things such as splash screens or login screens.</a:t>
            </a:r>
          </a:p>
          <a:p>
            <a:endParaRPr lang="en-US" dirty="0"/>
          </a:p>
          <a:p>
            <a:r>
              <a:rPr lang="en-US" dirty="0"/>
              <a:t>Do </a:t>
            </a:r>
            <a:r>
              <a:rPr lang="en-US" u="sng" dirty="0"/>
              <a:t>not</a:t>
            </a:r>
            <a:r>
              <a:rPr lang="en-US" dirty="0"/>
              <a:t> include screen grabs of other software.</a:t>
            </a:r>
          </a:p>
          <a:p>
            <a:endParaRPr lang="en-US" dirty="0"/>
          </a:p>
          <a:p>
            <a:r>
              <a:rPr lang="en-US" dirty="0"/>
              <a:t>Give each screen mockup slide a title.</a:t>
            </a:r>
          </a:p>
          <a:p>
            <a:endParaRPr lang="en-US" dirty="0"/>
          </a:p>
          <a:p>
            <a:r>
              <a:rPr lang="en-US" dirty="0"/>
              <a:t>See below for examples and instructions.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Delete this textbox.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[Team Name] Project Plan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229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Screen Mockup: [Title 2]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676400"/>
            <a:ext cx="8229600" cy="4524315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 may include as many screen mockups as you have like, but you must include </a:t>
            </a:r>
            <a:r>
              <a:rPr lang="en-US" u="sng" dirty="0"/>
              <a:t>at least four </a:t>
            </a:r>
            <a:r>
              <a:rPr lang="en-US" dirty="0"/>
              <a:t>examples.</a:t>
            </a:r>
          </a:p>
          <a:p>
            <a:endParaRPr lang="en-US" dirty="0"/>
          </a:p>
          <a:p>
            <a:r>
              <a:rPr lang="en-US" dirty="0"/>
              <a:t>To include more than four, you can duplicate this slide as many times as necessary.</a:t>
            </a:r>
          </a:p>
          <a:p>
            <a:endParaRPr lang="en-US" dirty="0"/>
          </a:p>
          <a:p>
            <a:r>
              <a:rPr lang="en-US" dirty="0"/>
              <a:t>Good screen mockups should help you elicit project specifications from your client.</a:t>
            </a:r>
          </a:p>
          <a:p>
            <a:endParaRPr lang="en-US" dirty="0"/>
          </a:p>
          <a:p>
            <a:r>
              <a:rPr lang="en-US" dirty="0"/>
              <a:t>Do </a:t>
            </a:r>
            <a:r>
              <a:rPr lang="en-US" u="sng" dirty="0"/>
              <a:t>not</a:t>
            </a:r>
            <a:r>
              <a:rPr lang="en-US" dirty="0"/>
              <a:t> include screen mockups of trivial things such as splash screens or login screens.</a:t>
            </a:r>
          </a:p>
          <a:p>
            <a:endParaRPr lang="en-US" dirty="0"/>
          </a:p>
          <a:p>
            <a:r>
              <a:rPr lang="en-US" dirty="0"/>
              <a:t>Do </a:t>
            </a:r>
            <a:r>
              <a:rPr lang="en-US" u="sng" dirty="0"/>
              <a:t>not</a:t>
            </a:r>
            <a:r>
              <a:rPr lang="en-US" dirty="0"/>
              <a:t> include screen grabs of other software.</a:t>
            </a:r>
          </a:p>
          <a:p>
            <a:endParaRPr lang="en-US" dirty="0"/>
          </a:p>
          <a:p>
            <a:r>
              <a:rPr lang="en-US" dirty="0"/>
              <a:t>Give each screen mockup slide a title.</a:t>
            </a:r>
          </a:p>
          <a:p>
            <a:endParaRPr lang="en-US" dirty="0"/>
          </a:p>
          <a:p>
            <a:r>
              <a:rPr lang="en-US" dirty="0"/>
              <a:t>See below for examples and instructions.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Delete this textbox.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[Team Name] Project Plan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856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 Mockup: [Title 3]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676400"/>
            <a:ext cx="8229600" cy="4524315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 may include as many screen mockups as you have like, but you must include </a:t>
            </a:r>
            <a:r>
              <a:rPr lang="en-US" u="sng" dirty="0"/>
              <a:t>at least four </a:t>
            </a:r>
            <a:r>
              <a:rPr lang="en-US" dirty="0"/>
              <a:t>examples.</a:t>
            </a:r>
          </a:p>
          <a:p>
            <a:endParaRPr lang="en-US" dirty="0"/>
          </a:p>
          <a:p>
            <a:r>
              <a:rPr lang="en-US" dirty="0"/>
              <a:t>To include more than four, you can duplicate this slide as many times as necessary.</a:t>
            </a:r>
          </a:p>
          <a:p>
            <a:endParaRPr lang="en-US" dirty="0"/>
          </a:p>
          <a:p>
            <a:r>
              <a:rPr lang="en-US" dirty="0"/>
              <a:t>Good screen mockups should help you elicit project specifications from your client.</a:t>
            </a:r>
          </a:p>
          <a:p>
            <a:endParaRPr lang="en-US" dirty="0"/>
          </a:p>
          <a:p>
            <a:r>
              <a:rPr lang="en-US" dirty="0"/>
              <a:t>Do </a:t>
            </a:r>
            <a:r>
              <a:rPr lang="en-US" u="sng" dirty="0"/>
              <a:t>not</a:t>
            </a:r>
            <a:r>
              <a:rPr lang="en-US" dirty="0"/>
              <a:t> include screen mockups of trivial things such as splash screens or login screens.</a:t>
            </a:r>
          </a:p>
          <a:p>
            <a:endParaRPr lang="en-US" dirty="0"/>
          </a:p>
          <a:p>
            <a:r>
              <a:rPr lang="en-US" dirty="0"/>
              <a:t>Do </a:t>
            </a:r>
            <a:r>
              <a:rPr lang="en-US" u="sng" dirty="0"/>
              <a:t>not</a:t>
            </a:r>
            <a:r>
              <a:rPr lang="en-US" dirty="0"/>
              <a:t> include screen grabs of other software.</a:t>
            </a:r>
          </a:p>
          <a:p>
            <a:endParaRPr lang="en-US" dirty="0"/>
          </a:p>
          <a:p>
            <a:r>
              <a:rPr lang="en-US" dirty="0"/>
              <a:t>Give each screen mockup slide a title.</a:t>
            </a:r>
          </a:p>
          <a:p>
            <a:endParaRPr lang="en-US" dirty="0"/>
          </a:p>
          <a:p>
            <a:r>
              <a:rPr lang="en-US" dirty="0"/>
              <a:t>See below for examples and instructions.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Delete this textbox.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[Team Name] Project Plan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670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 Mockup: [Title 4]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676400"/>
            <a:ext cx="8229600" cy="4524315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 may include as many screen mockups as you have like, but you must include </a:t>
            </a:r>
            <a:r>
              <a:rPr lang="en-US" u="sng" dirty="0"/>
              <a:t>at least four </a:t>
            </a:r>
            <a:r>
              <a:rPr lang="en-US" dirty="0"/>
              <a:t>examples.</a:t>
            </a:r>
          </a:p>
          <a:p>
            <a:endParaRPr lang="en-US" dirty="0"/>
          </a:p>
          <a:p>
            <a:r>
              <a:rPr lang="en-US" dirty="0"/>
              <a:t>To include more than four, you can duplicate this slide as many times as necessary.</a:t>
            </a:r>
          </a:p>
          <a:p>
            <a:endParaRPr lang="en-US" dirty="0"/>
          </a:p>
          <a:p>
            <a:r>
              <a:rPr lang="en-US" dirty="0"/>
              <a:t>Good screen mockups should help you elicit project specifications from your client.</a:t>
            </a:r>
          </a:p>
          <a:p>
            <a:endParaRPr lang="en-US" dirty="0"/>
          </a:p>
          <a:p>
            <a:r>
              <a:rPr lang="en-US" dirty="0"/>
              <a:t>Do </a:t>
            </a:r>
            <a:r>
              <a:rPr lang="en-US" u="sng" dirty="0"/>
              <a:t>not</a:t>
            </a:r>
            <a:r>
              <a:rPr lang="en-US" dirty="0"/>
              <a:t> include screen mockups of trivial things such as splash screens or login screens.</a:t>
            </a:r>
          </a:p>
          <a:p>
            <a:endParaRPr lang="en-US" dirty="0"/>
          </a:p>
          <a:p>
            <a:r>
              <a:rPr lang="en-US" dirty="0"/>
              <a:t>Do </a:t>
            </a:r>
            <a:r>
              <a:rPr lang="en-US" u="sng" dirty="0"/>
              <a:t>not</a:t>
            </a:r>
            <a:r>
              <a:rPr lang="en-US" dirty="0"/>
              <a:t> include screen grabs of other software.</a:t>
            </a:r>
          </a:p>
          <a:p>
            <a:endParaRPr lang="en-US" dirty="0"/>
          </a:p>
          <a:p>
            <a:r>
              <a:rPr lang="en-US" dirty="0"/>
              <a:t>Give each screen mockup slide a title.</a:t>
            </a:r>
          </a:p>
          <a:p>
            <a:endParaRPr lang="en-US" dirty="0"/>
          </a:p>
          <a:p>
            <a:r>
              <a:rPr lang="en-US" dirty="0"/>
              <a:t>See below for examples and instructions.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Delete this textbox.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[Team Name] Project Plan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801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pston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8453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2238</Words>
  <Application>Microsoft Office PowerPoint</Application>
  <PresentationFormat>On-screen Show (4:3)</PresentationFormat>
  <Paragraphs>344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Courier New</vt:lpstr>
      <vt:lpstr>Wingdings</vt:lpstr>
      <vt:lpstr>Office Theme</vt:lpstr>
      <vt:lpstr>READ ME [1 of 2]</vt:lpstr>
      <vt:lpstr>READ ME [2 of 2]</vt:lpstr>
      <vt:lpstr>Project Plan [Project Title 36pt]</vt:lpstr>
      <vt:lpstr>Functional Specifications</vt:lpstr>
      <vt:lpstr>Design Specifications</vt:lpstr>
      <vt:lpstr>Screen Mockup: [Title 1]</vt:lpstr>
      <vt:lpstr>Screen Mockup: [Title 2]</vt:lpstr>
      <vt:lpstr>Screen Mockup: [Title 3]</vt:lpstr>
      <vt:lpstr>Screen Mockup: [Title 4]</vt:lpstr>
      <vt:lpstr>Screen Mockup Instructions</vt:lpstr>
      <vt:lpstr>Screen Mockups: Phone Interface</vt:lpstr>
      <vt:lpstr>Screen Mockup: iOS Application</vt:lpstr>
      <vt:lpstr>Technical Specifications</vt:lpstr>
      <vt:lpstr>System Architecture</vt:lpstr>
      <vt:lpstr>System Architecture</vt:lpstr>
      <vt:lpstr>System Architecture</vt:lpstr>
      <vt:lpstr>System Architecture</vt:lpstr>
      <vt:lpstr>System Architecture</vt:lpstr>
      <vt:lpstr>System Architecture</vt:lpstr>
      <vt:lpstr>System Components</vt:lpstr>
      <vt:lpstr>Risks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Here’s the Title</dc:title>
  <dc:creator>Wayne</dc:creator>
  <cp:lastModifiedBy>Dyksen, Wayne</cp:lastModifiedBy>
  <cp:revision>223</cp:revision>
  <dcterms:created xsi:type="dcterms:W3CDTF">2006-08-16T00:00:00Z</dcterms:created>
  <dcterms:modified xsi:type="dcterms:W3CDTF">2019-09-16T14:45:34Z</dcterms:modified>
</cp:coreProperties>
</file>